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3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B408-20EA-4E65-AC25-00365DF49C4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5C8D-DA0C-4467-A08F-21FCE4C08CB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B408-20EA-4E65-AC25-00365DF49C4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5C8D-DA0C-4467-A08F-21FCE4C08CB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B408-20EA-4E65-AC25-00365DF49C4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5C8D-DA0C-4467-A08F-21FCE4C08CB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B408-20EA-4E65-AC25-00365DF49C4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5C8D-DA0C-4467-A08F-21FCE4C08CB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B408-20EA-4E65-AC25-00365DF49C4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5C8D-DA0C-4467-A08F-21FCE4C08CB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B408-20EA-4E65-AC25-00365DF49C4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5C8D-DA0C-4467-A08F-21FCE4C08CB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B408-20EA-4E65-AC25-00365DF49C4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5C8D-DA0C-4467-A08F-21FCE4C08CB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B408-20EA-4E65-AC25-00365DF49C4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5C8D-DA0C-4467-A08F-21FCE4C08CB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B408-20EA-4E65-AC25-00365DF49C48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5C8D-DA0C-4467-A08F-21FCE4C08CB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B408-20EA-4E65-AC25-00365DF49C4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5C8D-DA0C-4467-A08F-21FCE4C08CB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B408-20EA-4E65-AC25-00365DF49C4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5C8D-DA0C-4467-A08F-21FCE4C08CB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0B408-20EA-4E65-AC25-00365DF49C4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C5C8D-DA0C-4467-A08F-21FCE4C08CB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79500" y="110490"/>
            <a:ext cx="9705975" cy="663702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ZTlkOWUwNjU5OGJkYWVmMTk2MjJhMzljN2IxODY4Njc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微软雅黑</vt:lpstr>
      <vt:lpstr>Arial Unicode MS</vt:lpstr>
      <vt:lpstr>等线 Light</vt:lpstr>
      <vt:lpstr>等线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juan</dc:creator>
  <cp:lastModifiedBy>lenovo</cp:lastModifiedBy>
  <cp:revision>17</cp:revision>
  <cp:lastPrinted>2020-12-18T03:14:00Z</cp:lastPrinted>
  <dcterms:created xsi:type="dcterms:W3CDTF">2020-12-17T03:31:00Z</dcterms:created>
  <dcterms:modified xsi:type="dcterms:W3CDTF">2024-11-19T03:21:45Z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9B3A661ED0C0452BB0C993BD26531D00_13</vt:lpwstr>
  </property>
  <property fmtid="{D5CDD505-2E9C-101B-9397-08002B2CF9AE}" pid="3" name="KSOProductBuildVer">
    <vt:lpwstr>2052-12.1.0.18608</vt:lpwstr>
  </property>
</Properties>
</file>